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334" r:id="rId2"/>
    <p:sldId id="319" r:id="rId3"/>
    <p:sldId id="320" r:id="rId4"/>
    <p:sldId id="336" r:id="rId5"/>
    <p:sldId id="338" r:id="rId6"/>
    <p:sldId id="337" r:id="rId7"/>
    <p:sldId id="325" r:id="rId8"/>
  </p:sldIdLst>
  <p:sldSz cx="10693400" cy="7561263"/>
  <p:notesSz cx="6888163" cy="10020300"/>
  <p:defaultTextStyle>
    <a:defPPr>
      <a:defRPr lang="it-IT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6" y="-12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C8540-5FA3-4ADE-A2B8-82FF1586B84A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05A3-0447-43EB-BBF4-C6B39D64E0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48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6C206-3DD9-4DD6-BEDC-88D61C46D5B0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D806-1D44-45FB-985A-D503675E6B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31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D806-1D44-45FB-985A-D503675E6B3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D806-1D44-45FB-985A-D503675E6B3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D806-1D44-45FB-985A-D503675E6B3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D806-1D44-45FB-985A-D503675E6B3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D806-1D44-45FB-985A-D503675E6B3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D806-1D44-45FB-985A-D503675E6B3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D806-1D44-45FB-985A-D503675E6B3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406015" cy="645157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670" y="302805"/>
            <a:ext cx="7039822" cy="645157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51" tIns="52125" rIns="104251" bIns="5212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8CDF-51FF-4A1C-998D-E6FD1AD3C36D}" type="datetimeFigureOut">
              <a:rPr lang="it-IT" smtClean="0"/>
              <a:pPr/>
              <a:t>01/12/2013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31977-EF10-4FDE-B3AA-DCD6B64B614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104250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8" indent="-390938" algn="l" defTabSz="104250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35" indent="-325784" algn="l" defTabSz="104250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13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82" indent="-260626" algn="l" defTabSz="104250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34" indent="-260626" algn="l" defTabSz="104250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-5583"/>
            <a:ext cx="10693400" cy="756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148" y="31571"/>
            <a:ext cx="106331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24" name="Picture 7" descr="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3692" y="137293"/>
            <a:ext cx="174475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>
            <a:off x="0" y="923111"/>
            <a:ext cx="1069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846370" y="1637491"/>
            <a:ext cx="507209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</a:rPr>
              <a:t>Don Giovanni o il dissoluto punito</a:t>
            </a:r>
            <a:endParaRPr lang="it-IT" sz="2800" dirty="0">
              <a:solidFill>
                <a:schemeClr val="bg1"/>
              </a:solidFill>
              <a:latin typeface="+mj-lt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" y="945971"/>
            <a:ext cx="10672615" cy="658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63" y="2340472"/>
            <a:ext cx="4421485" cy="514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410596" y="1345103"/>
            <a:ext cx="22538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Pagliacci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d</a:t>
            </a:r>
            <a:r>
              <a:rPr lang="it-IT" sz="1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</a:t>
            </a:r>
          </a:p>
          <a:p>
            <a:pPr algn="ctr"/>
            <a:r>
              <a:rPr lang="it-IT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Ruggero Leoncavallo</a:t>
            </a:r>
            <a:endParaRPr lang="it-IT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346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148" y="31571"/>
            <a:ext cx="106331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24" name="Picture 7" descr="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30" y="137293"/>
            <a:ext cx="174475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>
            <a:off x="0" y="923111"/>
            <a:ext cx="1069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42"/>
          <p:cNvCxnSpPr>
            <a:cxnSpLocks noChangeShapeType="1"/>
          </p:cNvCxnSpPr>
          <p:nvPr/>
        </p:nvCxnSpPr>
        <p:spPr bwMode="auto">
          <a:xfrm rot="10800000" flipH="1" flipV="1">
            <a:off x="8370886" y="1810899"/>
            <a:ext cx="1281113" cy="2238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058668" y="1423177"/>
            <a:ext cx="4377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Il Prologo si usava nel teatro del passato.</a:t>
            </a:r>
            <a:endParaRPr lang="it-IT" sz="1600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059237" y="1851805"/>
            <a:ext cx="4592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Leoncavallo ripristina ″le antiche usanze″ e lo riporta in scena per presentare la sua idea dell’opera: nasce così il  manifesto del verismo.</a:t>
            </a:r>
            <a:endParaRPr lang="it-IT" sz="1600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5122" name="Picture 2" descr="W:\A3. TITO GOBBI\04. Corso M.dell'opera\M.Opera 2013-2014 Pagliacci\LIBRO\Personaggi\Pro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" y="1023307"/>
            <a:ext cx="395340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058667" y="3632547"/>
            <a:ext cx="459333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L’autore ha scelto una trama ispirata a un storia vera perché il teatro si rivolge agli uomini e deve raccontare sentimenti e drammi umani per divertire, emozionare, ma anche per far riflettere sui tragici risultati dell’odio e della violenza. E, anche se in teatro le tragedie sono finte, invita a pensare ai  personaggi e alle loro vicende come se fossero persone vere, e non attori.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026220" y="70584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Il Prologo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6383225" y="2814816"/>
            <a:ext cx="1728192" cy="64807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-5583"/>
            <a:ext cx="10693400" cy="756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148" y="31571"/>
            <a:ext cx="106331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24" name="Picture 7" descr="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30" y="137293"/>
            <a:ext cx="174475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>
            <a:off x="0" y="923111"/>
            <a:ext cx="1069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42"/>
          <p:cNvCxnSpPr>
            <a:cxnSpLocks noChangeShapeType="1"/>
          </p:cNvCxnSpPr>
          <p:nvPr/>
        </p:nvCxnSpPr>
        <p:spPr bwMode="auto">
          <a:xfrm rot="10800000" flipH="1" flipV="1">
            <a:off x="8370886" y="1810899"/>
            <a:ext cx="1281113" cy="2238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6690" y="1236092"/>
            <a:ext cx="446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Capocomico della compagnia dei pagliacci</a:t>
            </a:r>
            <a:endParaRPr lang="it-IT" sz="1600" b="0" dirty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 descr="W:\A3. TITO GOBBI\04. Corso M.dell'opera\M.Opera 2013-2014 Pagliacci\LIBRO\Personaggi\Cani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6715"/>
          <a:stretch/>
        </p:blipFill>
        <p:spPr bwMode="auto">
          <a:xfrm>
            <a:off x="5685720" y="989532"/>
            <a:ext cx="4947532" cy="65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7506940" y="6995341"/>
            <a:ext cx="251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Canio/ Pagliaccio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3009" y="1697617"/>
            <a:ext cx="446449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Nelle commedie è Pagliaccio, il marito geloso di Colombina (Nedda, sua moglie).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 smtClean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E’ un uomo rude, di origini modeste ma di buon cuore. Non ha studiato, ma è così bravo a far ridere il pubblico da aver meritato il titolo di ″principe dei pagliacci″.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Ha un caratteraccio,  permaloso e irritabile  anche se in fondo è un brav’uomo.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Adora Nedda, che ha raccolto orfanella e di cui si è preso cura quasi come un padre. Poi, quando è cresciuta, se ne è follemente innamorato fino a volerla in moglie, malgrado la  differenza di età.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L’ama in maniera possessiva e, anche se non dubita di lei, è così geloso che, al solo pensiero che qualcuno possa corteggiarla, perde la testa e si infuria.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148" y="31571"/>
            <a:ext cx="106331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24" name="Picture 7" descr="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30" y="137293"/>
            <a:ext cx="174475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>
            <a:off x="0" y="923111"/>
            <a:ext cx="1069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42"/>
          <p:cNvCxnSpPr>
            <a:cxnSpLocks noChangeShapeType="1"/>
          </p:cNvCxnSpPr>
          <p:nvPr/>
        </p:nvCxnSpPr>
        <p:spPr bwMode="auto">
          <a:xfrm rot="10800000" flipH="1" flipV="1">
            <a:off x="8370886" y="1810899"/>
            <a:ext cx="1281113" cy="2238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323630" y="115010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Giovane moglie di Canio</a:t>
            </a:r>
            <a:endParaRPr lang="it-IT" sz="1600" b="0" dirty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" name="Picture 2" descr="W:\A3. TITO GOBBI\04. Corso M.dell'opera\M.Opera 2013-2014 Pagliacci\LIBRO\Personaggi\Ned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4" r="9696"/>
          <a:stretch/>
        </p:blipFill>
        <p:spPr bwMode="auto">
          <a:xfrm flipH="1">
            <a:off x="50030" y="1002286"/>
            <a:ext cx="3851593" cy="64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58138" y="7120468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Nedda/Colombina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74691" y="1692399"/>
            <a:ext cx="460851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Nelle commedie è Colombina, la bella e maliziosa moglie di Pagliaccio.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 smtClean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Orfana di padre fin da piccola, ha   vissuto felice con la mamma, finche anche questa è  morta lasciandola sola al mondo. L’aspettava l’orfanatrofio ma, per fortuna, era stata raccolta da Canio che le aveva dato affetto e la sicurezza di un lavoro.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Non ama la vita girovaga dei pagliacci ma si è adattata e, spinta dalla gratitudine, ha accettato di sposare Canio. Di nascosto, per </a:t>
            </a:r>
            <a:r>
              <a:rPr lang="it-IT" altLang="it-IT" sz="1600" b="0" dirty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paura della gelosia e della collera di </a:t>
            </a: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Canio, quando può si abbandona al sogno di  un’esistenza diversa e un vero amore.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Ha un segreto: è innamorata di un giovane contadino, Silvio, che la ricambia e cerca di  convincerla a fuggire con lui. Lei è combattuta tra il sentimento e la paura: vorrebbe inseguire il suo sogno ma non ne ha il coraggio. </a:t>
            </a:r>
          </a:p>
        </p:txBody>
      </p:sp>
    </p:spTree>
    <p:extLst>
      <p:ext uri="{BB962C8B-B14F-4D97-AF65-F5344CB8AC3E}">
        <p14:creationId xmlns:p14="http://schemas.microsoft.com/office/powerpoint/2010/main" val="3166298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148" y="31571"/>
            <a:ext cx="106331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24" name="Picture 7" descr="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30" y="137293"/>
            <a:ext cx="174475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>
            <a:off x="0" y="923111"/>
            <a:ext cx="1069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42"/>
          <p:cNvCxnSpPr>
            <a:cxnSpLocks noChangeShapeType="1"/>
          </p:cNvCxnSpPr>
          <p:nvPr/>
        </p:nvCxnSpPr>
        <p:spPr bwMode="auto">
          <a:xfrm rot="10800000" flipH="1" flipV="1">
            <a:off x="8370886" y="1810899"/>
            <a:ext cx="1281113" cy="2238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9218" name="Picture 2" descr="W:\A3. TITO GOBBI\04. Corso M.dell'opera\M.Opera 2013-2014 Pagliacci\LIBRO\Personaggi\Toni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/>
          <a:stretch/>
        </p:blipFill>
        <p:spPr bwMode="auto">
          <a:xfrm>
            <a:off x="6360457" y="991777"/>
            <a:ext cx="4251955" cy="64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247470" y="7077030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Tonio/</a:t>
            </a:r>
            <a:r>
              <a:rPr lang="it-IT" sz="2000" b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T</a:t>
            </a: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addeo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94172" y="1587299"/>
            <a:ext cx="455333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E’ un povero ragazzo un po’ tonto che nelle commedie è Taddeo, lo sciocco servitore di Colombina e Pagliaccio.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6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E’ un vero campione di scenette buffe e battute che scatenano grandi risate e applausi nel pubblico.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600" b="0" dirty="0" smtClean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Fuori scena, però, tutti lo prendono in giro per la sua aria sempliciotta. Lui non se la prende troppo se lo fanno bonariamente, ma se lo maltrattano e umiliano, cova rabbia e rancore.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6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E’ consapevole della sua condizione e un po’ ne soffre  perché si sente incompreso nei suoi sentimenti: anche lui è segretamente  innamorato di Nedda ma non ha ancora trovato il coraggio di confessarglielo.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5702" y="1236092"/>
            <a:ext cx="3712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Comico della compagnia dei pagliacci</a:t>
            </a:r>
            <a:endParaRPr lang="it-IT" sz="1600" b="0" dirty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80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148" y="31571"/>
            <a:ext cx="106331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24" name="Picture 7" descr="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30" y="137293"/>
            <a:ext cx="174475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>
            <a:off x="0" y="923111"/>
            <a:ext cx="1069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42"/>
          <p:cNvCxnSpPr>
            <a:cxnSpLocks noChangeShapeType="1"/>
          </p:cNvCxnSpPr>
          <p:nvPr/>
        </p:nvCxnSpPr>
        <p:spPr bwMode="auto">
          <a:xfrm rot="10800000" flipH="1" flipV="1">
            <a:off x="8370886" y="1810899"/>
            <a:ext cx="1281113" cy="2238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19" name="Picture 2" descr="W:\A3. TITO GOBBI\04. Corso M.dell'opera\M.Opera 2013-2014 Pagliacci\LIBRO\Personaggi\Arlecch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46" y="991777"/>
            <a:ext cx="3396827" cy="64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50156" y="6948983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Peppe/Arlecchino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986660" y="1785909"/>
            <a:ext cx="4487284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Nelle commedie è Arlecchino</a:t>
            </a:r>
            <a:r>
              <a:rPr lang="it-IT" altLang="it-IT" sz="1600" b="0" dirty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, l’innamorato galante di </a:t>
            </a: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Colombina.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Ha un carattere </a:t>
            </a:r>
            <a:r>
              <a:rPr lang="it-IT" altLang="it-IT" sz="1600" b="0" dirty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sereno e </a:t>
            </a: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pacifico: gli piace il suo lavoro, rispetta il suo capo, ed è sempre cordiale con i colleghi e gli amici.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In scena incanta il pubblico con la sua  romantica serenata e lo diverte facendo scherzi e sgambetti a Taddeo.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Fuori scena ha buoni rapporti con tutti e, quando ci sono momenti di tensione, cerca di ristabilire la pace e la serenità. Se vede Canio alterato è il primo che si dà da fare per calmarlo, ma ne ha paura quando diventa violento. 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007680" y="1390730"/>
            <a:ext cx="3712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Comico della compagnia dei pagliacci</a:t>
            </a:r>
            <a:endParaRPr lang="it-IT" sz="1600" b="0" dirty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80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-36216"/>
            <a:ext cx="10693400" cy="7561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148" y="31571"/>
            <a:ext cx="106331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pic>
        <p:nvPicPr>
          <p:cNvPr id="24" name="Picture 7" descr="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30" y="137293"/>
            <a:ext cx="174475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ttore 1 25"/>
          <p:cNvCxnSpPr/>
          <p:nvPr/>
        </p:nvCxnSpPr>
        <p:spPr>
          <a:xfrm>
            <a:off x="0" y="923111"/>
            <a:ext cx="10693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42"/>
          <p:cNvCxnSpPr>
            <a:cxnSpLocks noChangeShapeType="1"/>
          </p:cNvCxnSpPr>
          <p:nvPr/>
        </p:nvCxnSpPr>
        <p:spPr bwMode="auto">
          <a:xfrm rot="10800000" flipH="1" flipV="1">
            <a:off x="8370886" y="1810899"/>
            <a:ext cx="1281113" cy="2238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19" name="Picture 2" descr="W:\A3. TITO GOBBI\04. Corso M.dell'opera\M.Opera 2013-2014 Pagliacci\LIBRO\Personaggi\Silv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7535" y="985588"/>
            <a:ext cx="342826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742914" y="7020991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Silvio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25702" y="1209829"/>
            <a:ext cx="3712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Contadino giovane e bello del paese</a:t>
            </a:r>
            <a:endParaRPr lang="it-IT" sz="1600" b="0" dirty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94172" y="1836415"/>
            <a:ext cx="455333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In una delle tante occasioni in cui i pagliacci sono andati a fare lo spettacolo in paese, ha conosciuto Nedda e se ne è innamorato perdutamente.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8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E’ riuscito a incontrarla di nascosto e tra i due è nato subito un grande amore, romantico ma tormentato.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6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Prova disperatamente a convincere Nedda ad abbandonare la vita girovaga per andare a vivere felici insieme ma per lei è un sogno impossibile perché è sposata con Canio.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600" b="0" dirty="0">
              <a:solidFill>
                <a:srgbClr val="C00000"/>
              </a:solidFill>
              <a:latin typeface="Comic Sans MS" panose="030F0702030302020204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Silvio, però, non si è arreso e spera ancora di convincerla a fuggire con lui.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789</Words>
  <Application>Microsoft Office PowerPoint</Application>
  <PresentationFormat>Personalizzato</PresentationFormat>
  <Paragraphs>125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 Gobbi</dc:creator>
  <cp:lastModifiedBy>Cecilia Gobbi</cp:lastModifiedBy>
  <cp:revision>197</cp:revision>
  <dcterms:created xsi:type="dcterms:W3CDTF">2010-09-24T18:31:30Z</dcterms:created>
  <dcterms:modified xsi:type="dcterms:W3CDTF">2013-12-01T19:42:43Z</dcterms:modified>
</cp:coreProperties>
</file>